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8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88150" cy="10020300"/>
  <p:embeddedFontLst>
    <p:embeddedFont>
      <p:font typeface="IBM Plex Sans"/>
      <p:regular r:id="rId15"/>
      <p:bold r:id="rId16"/>
      <p:italic r:id="rId17"/>
      <p:boldItalic r:id="rId18"/>
    </p:embeddedFont>
    <p:embeddedFont>
      <p:font typeface="IBM Plex Sans Light"/>
      <p:regular r:id="rId19"/>
      <p:bold r:id="rId20"/>
      <p:italic r:id="rId21"/>
      <p:boldItalic r:id="rId22"/>
    </p:embeddedFont>
    <p:embeddedFont>
      <p:font typeface="IBM Plex Sans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674">
          <p15:clr>
            <a:srgbClr val="A4A3A4"/>
          </p15:clr>
        </p15:guide>
        <p15:guide id="2" orient="horz" pos="3094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hiCStmi0SN4sX8EEdivgjsGh1d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74"/>
        <p:guide pos="3094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Light-bold.fntdata"/><Relationship Id="rId22" Type="http://schemas.openxmlformats.org/officeDocument/2006/relationships/font" Target="fonts/IBMPlexSansLight-boldItalic.fntdata"/><Relationship Id="rId21" Type="http://schemas.openxmlformats.org/officeDocument/2006/relationships/font" Target="fonts/IBMPlexSansLight-italic.fntdata"/><Relationship Id="rId24" Type="http://schemas.openxmlformats.org/officeDocument/2006/relationships/font" Target="fonts/IBMPlexSansMedium-bold.fntdata"/><Relationship Id="rId23" Type="http://schemas.openxmlformats.org/officeDocument/2006/relationships/font" Target="fonts/IBMPlexSansMedium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Medium-boldItalic.fntdata"/><Relationship Id="rId25" Type="http://schemas.openxmlformats.org/officeDocument/2006/relationships/font" Target="fonts/IBMPlexSansMedium-italic.fntdata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IBMPlexSans-regular.fntdata"/><Relationship Id="rId14" Type="http://schemas.openxmlformats.org/officeDocument/2006/relationships/slide" Target="slides/slide7.xml"/><Relationship Id="rId17" Type="http://schemas.openxmlformats.org/officeDocument/2006/relationships/font" Target="fonts/IBMPlexSans-italic.fntdata"/><Relationship Id="rId16" Type="http://schemas.openxmlformats.org/officeDocument/2006/relationships/font" Target="fonts/IBMPlexSans-bold.fntdata"/><Relationship Id="rId19" Type="http://schemas.openxmlformats.org/officeDocument/2006/relationships/font" Target="fonts/IBMPlexSansLight-regular.fntdata"/><Relationship Id="rId18" Type="http://schemas.openxmlformats.org/officeDocument/2006/relationships/font" Target="fonts/IBMPlex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2984870" cy="502755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01699" y="0"/>
            <a:ext cx="2984870" cy="502755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38150" y="1252538"/>
            <a:ext cx="601186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517546"/>
            <a:ext cx="2984870" cy="502754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01699" y="9517546"/>
            <a:ext cx="2984870" cy="502754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sv-S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:notes"/>
          <p:cNvSpPr txBox="1"/>
          <p:nvPr>
            <p:ph idx="1" type="body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1:notes"/>
          <p:cNvSpPr/>
          <p:nvPr>
            <p:ph idx="2" type="sldImg"/>
          </p:nvPr>
        </p:nvSpPr>
        <p:spPr>
          <a:xfrm>
            <a:off x="438150" y="1252538"/>
            <a:ext cx="601186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959e796bf_0_0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34959e796bf_0_0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:notes"/>
          <p:cNvSpPr txBox="1"/>
          <p:nvPr>
            <p:ph idx="1" type="body"/>
          </p:nvPr>
        </p:nvSpPr>
        <p:spPr>
          <a:xfrm>
            <a:off x="688817" y="4822269"/>
            <a:ext cx="5510530" cy="3945494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2:notes"/>
          <p:cNvSpPr/>
          <p:nvPr>
            <p:ph idx="2" type="sldImg"/>
          </p:nvPr>
        </p:nvSpPr>
        <p:spPr>
          <a:xfrm>
            <a:off x="438150" y="1252538"/>
            <a:ext cx="601186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5fe35844b_0_41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345fe35844b_0_41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5fe35844b_0_32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345fe35844b_0_32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625202b06_0_6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35625202b06_0_6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45fe35844b_0_832:notes"/>
          <p:cNvSpPr txBox="1"/>
          <p:nvPr>
            <p:ph idx="1" type="body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345fe35844b_0_832:notes"/>
          <p:cNvSpPr/>
          <p:nvPr>
            <p:ph idx="2" type="sldImg"/>
          </p:nvPr>
        </p:nvSpPr>
        <p:spPr>
          <a:xfrm>
            <a:off x="438150" y="1252538"/>
            <a:ext cx="6012000" cy="338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-2"/>
            <a:ext cx="9267199" cy="52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4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Medium"/>
              <a:buNone/>
              <a:defRPr b="0" sz="5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9" name="Google Shape;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87" y="4638936"/>
            <a:ext cx="1699886" cy="2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2" type="body"/>
          </p:nvPr>
        </p:nvSpPr>
        <p:spPr>
          <a:xfrm>
            <a:off x="4735896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1/2 image">
  <p:cSld name="Content and 1/2 imag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646580" y="376238"/>
            <a:ext cx="3761992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/>
          <p:nvPr>
            <p:ph idx="2" type="pic"/>
          </p:nvPr>
        </p:nvSpPr>
        <p:spPr>
          <a:xfrm>
            <a:off x="457200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3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">
  <p:cSld name="Content and 2/5 image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82" name="Google Shape;82;p34"/>
          <p:cNvSpPr txBox="1"/>
          <p:nvPr>
            <p:ph type="title"/>
          </p:nvPr>
        </p:nvSpPr>
        <p:spPr>
          <a:xfrm>
            <a:off x="646580" y="376238"/>
            <a:ext cx="42496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4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34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 (2)">
  <p:cSld name="Content and 2/5 image (2)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5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" name="Google Shape;88;p35"/>
          <p:cNvSpPr txBox="1"/>
          <p:nvPr>
            <p:ph type="title"/>
          </p:nvPr>
        </p:nvSpPr>
        <p:spPr>
          <a:xfrm>
            <a:off x="646580" y="376238"/>
            <a:ext cx="4249271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5704353" y="987424"/>
            <a:ext cx="3212168" cy="3451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2" name="Google Shape;9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5"/>
          <p:cNvSpPr txBox="1"/>
          <p:nvPr>
            <p:ph idx="2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4" name="Google Shape;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 black">
  <p:cSld name="Content and image black"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6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6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98" name="Google Shape;98;p36"/>
          <p:cNvSpPr txBox="1"/>
          <p:nvPr>
            <p:ph type="title"/>
          </p:nvPr>
        </p:nvSpPr>
        <p:spPr>
          <a:xfrm>
            <a:off x="646580" y="376238"/>
            <a:ext cx="424927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1" type="body"/>
          </p:nvPr>
        </p:nvSpPr>
        <p:spPr>
          <a:xfrm>
            <a:off x="646113" y="987425"/>
            <a:ext cx="4249737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36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1" name="Google Shape;10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6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36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black">
  <p:cSld name="Two content black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" name="Google Shape;10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7"/>
          <p:cNvSpPr txBox="1"/>
          <p:nvPr>
            <p:ph type="title"/>
          </p:nvPr>
        </p:nvSpPr>
        <p:spPr>
          <a:xfrm>
            <a:off x="646580" y="376238"/>
            <a:ext cx="4249271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7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7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10" name="Google Shape;110;p37"/>
          <p:cNvSpPr txBox="1"/>
          <p:nvPr>
            <p:ph idx="1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7"/>
          <p:cNvSpPr txBox="1"/>
          <p:nvPr>
            <p:ph idx="2" type="body"/>
          </p:nvPr>
        </p:nvSpPr>
        <p:spPr>
          <a:xfrm>
            <a:off x="5704351" y="987425"/>
            <a:ext cx="3212169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grey">
  <p:cSld name="Two content grey">
    <p:bg>
      <p:bgPr>
        <a:solidFill>
          <a:srgbClr val="D8D8D8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8"/>
          <p:cNvSpPr txBox="1"/>
          <p:nvPr>
            <p:ph idx="1" type="body"/>
          </p:nvPr>
        </p:nvSpPr>
        <p:spPr>
          <a:xfrm>
            <a:off x="5703888" y="987425"/>
            <a:ext cx="321310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8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" name="Google Shape;115;p38"/>
          <p:cNvSpPr txBox="1"/>
          <p:nvPr>
            <p:ph type="title"/>
          </p:nvPr>
        </p:nvSpPr>
        <p:spPr>
          <a:xfrm>
            <a:off x="646580" y="376238"/>
            <a:ext cx="4249271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8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18" name="Google Shape;118;p38"/>
          <p:cNvSpPr txBox="1"/>
          <p:nvPr>
            <p:ph idx="2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black">
  <p:cSld name="Title and content black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1" name="Google Shape;1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9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i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9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25" name="Google Shape;125;p39"/>
          <p:cNvSpPr txBox="1"/>
          <p:nvPr>
            <p:ph idx="1" type="body"/>
          </p:nvPr>
        </p:nvSpPr>
        <p:spPr>
          <a:xfrm>
            <a:off x="646113" y="987425"/>
            <a:ext cx="784972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tint">
  <p:cSld name="Title and content tint">
    <p:bg>
      <p:bgPr>
        <a:solidFill>
          <a:srgbClr val="D8D8D8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0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0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30" name="Google Shape;130;p40"/>
          <p:cNvSpPr txBox="1"/>
          <p:nvPr>
            <p:ph idx="1" type="body"/>
          </p:nvPr>
        </p:nvSpPr>
        <p:spPr>
          <a:xfrm>
            <a:off x="646113" y="987425"/>
            <a:ext cx="7850187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bg>
      <p:bgPr>
        <a:solidFill>
          <a:schemeClr val="accent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133" name="Google Shape;13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7835" y="2135303"/>
            <a:ext cx="3966891" cy="6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647700" y="987425"/>
            <a:ext cx="784860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attern" showMasterSp="0">
  <p:cSld name="Title slide with patter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286"/>
            <a:ext cx="9143995" cy="51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Medium"/>
              <a:buNone/>
              <a:defRPr b="0" sz="5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87" y="4638936"/>
            <a:ext cx="1699886" cy="2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Agenda slid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868614" y="376237"/>
            <a:ext cx="4627685" cy="32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40"/>
            <a:ext cx="3672000" cy="514201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868614" y="987425"/>
            <a:ext cx="4627686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divider" showMasterSp="0">
  <p:cSld name="Chapter divider">
    <p:bg>
      <p:bgPr>
        <a:solidFill>
          <a:srgbClr val="9B262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2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60" name="Google Shape;160;p42"/>
          <p:cNvSpPr txBox="1"/>
          <p:nvPr>
            <p:ph type="title"/>
          </p:nvPr>
        </p:nvSpPr>
        <p:spPr>
          <a:xfrm>
            <a:off x="646580" y="987424"/>
            <a:ext cx="7849720" cy="102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Medium"/>
              <a:buNone/>
              <a:defRPr b="0" sz="3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3"/>
          <p:cNvSpPr txBox="1"/>
          <p:nvPr>
            <p:ph idx="1" type="body"/>
          </p:nvPr>
        </p:nvSpPr>
        <p:spPr>
          <a:xfrm>
            <a:off x="647700" y="987425"/>
            <a:ext cx="784860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43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4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44"/>
          <p:cNvSpPr txBox="1"/>
          <p:nvPr>
            <p:ph idx="2" type="body"/>
          </p:nvPr>
        </p:nvSpPr>
        <p:spPr>
          <a:xfrm>
            <a:off x="4735896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1/2 image">
  <p:cSld name="Content and 1/2 imag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646580" y="376238"/>
            <a:ext cx="3761992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76" name="Google Shape;176;p45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45"/>
          <p:cNvSpPr/>
          <p:nvPr>
            <p:ph idx="2" type="pic"/>
          </p:nvPr>
        </p:nvSpPr>
        <p:spPr>
          <a:xfrm>
            <a:off x="457200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45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">
  <p:cSld name="Content and 2/5 imag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6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6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83" name="Google Shape;183;p46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46"/>
          <p:cNvSpPr txBox="1"/>
          <p:nvPr>
            <p:ph type="title"/>
          </p:nvPr>
        </p:nvSpPr>
        <p:spPr>
          <a:xfrm>
            <a:off x="646580" y="376238"/>
            <a:ext cx="443977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6"/>
          <p:cNvSpPr txBox="1"/>
          <p:nvPr>
            <p:ph idx="1" type="body"/>
          </p:nvPr>
        </p:nvSpPr>
        <p:spPr>
          <a:xfrm>
            <a:off x="646113" y="987425"/>
            <a:ext cx="4440258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 (2)">
  <p:cSld name="Content and 2/5 image (2)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47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7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7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91" name="Google Shape;191;p47"/>
          <p:cNvSpPr txBox="1"/>
          <p:nvPr>
            <p:ph idx="1" type="body"/>
          </p:nvPr>
        </p:nvSpPr>
        <p:spPr>
          <a:xfrm>
            <a:off x="5704353" y="987424"/>
            <a:ext cx="3212168" cy="3451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2" name="Google Shape;192;p47"/>
          <p:cNvPicPr preferRelativeResize="0"/>
          <p:nvPr/>
        </p:nvPicPr>
        <p:blipFill rotWithShape="1">
          <a:blip r:embed="rId2">
            <a:alphaModFix/>
          </a:blip>
          <a:srcRect b="195" l="0" r="0" t="195"/>
          <a:stretch/>
        </p:blipFill>
        <p:spPr>
          <a:xfrm>
            <a:off x="5474437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7"/>
          <p:cNvSpPr txBox="1"/>
          <p:nvPr>
            <p:ph idx="2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4" name="Google Shape;19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 dark red">
  <p:cSld name="Content and image dark red">
    <p:bg>
      <p:bgPr>
        <a:solidFill>
          <a:srgbClr val="9B262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rgbClr val="9B26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7" name="Google Shape;19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8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8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00" name="Google Shape;200;p48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48"/>
          <p:cNvSpPr txBox="1"/>
          <p:nvPr>
            <p:ph type="title"/>
          </p:nvPr>
        </p:nvSpPr>
        <p:spPr>
          <a:xfrm>
            <a:off x="646580" y="376238"/>
            <a:ext cx="443977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8"/>
          <p:cNvSpPr txBox="1"/>
          <p:nvPr>
            <p:ph idx="1" type="body"/>
          </p:nvPr>
        </p:nvSpPr>
        <p:spPr>
          <a:xfrm>
            <a:off x="646113" y="987425"/>
            <a:ext cx="4440258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attern" showMasterSp="0">
  <p:cSld name="Title slide with patter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9143999" cy="51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 b="0" sz="5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0" name="Google Shape;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87" y="4638936"/>
            <a:ext cx="1699886" cy="2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ark red">
  <p:cSld name="Two content dark red">
    <p:bg>
      <p:bgPr>
        <a:solidFill>
          <a:srgbClr val="9B2620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/>
          <p:nvPr/>
        </p:nvSpPr>
        <p:spPr>
          <a:xfrm>
            <a:off x="7689600" y="4651200"/>
            <a:ext cx="1310400" cy="360000"/>
          </a:xfrm>
          <a:prstGeom prst="rect">
            <a:avLst/>
          </a:prstGeom>
          <a:solidFill>
            <a:srgbClr val="9B26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5" name="Google Shape;205;p49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6" name="Google Shape;20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9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9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9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10" name="Google Shape;210;p49"/>
          <p:cNvSpPr txBox="1"/>
          <p:nvPr>
            <p:ph idx="1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49"/>
          <p:cNvSpPr txBox="1"/>
          <p:nvPr>
            <p:ph idx="2" type="body"/>
          </p:nvPr>
        </p:nvSpPr>
        <p:spPr>
          <a:xfrm>
            <a:off x="5704351" y="987425"/>
            <a:ext cx="3212169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ark red and tint">
  <p:cSld name="Two content dark red and tint">
    <p:bg>
      <p:bgPr>
        <a:solidFill>
          <a:srgbClr val="9B262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0"/>
          <p:cNvSpPr/>
          <p:nvPr/>
        </p:nvSpPr>
        <p:spPr>
          <a:xfrm>
            <a:off x="7660800" y="4651200"/>
            <a:ext cx="1339200" cy="381600"/>
          </a:xfrm>
          <a:prstGeom prst="rect">
            <a:avLst/>
          </a:prstGeom>
          <a:solidFill>
            <a:srgbClr val="9B26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50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rgbClr val="E9D4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5" name="Google Shape;21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0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0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0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19" name="Google Shape;219;p50"/>
          <p:cNvSpPr txBox="1"/>
          <p:nvPr>
            <p:ph idx="1" type="body"/>
          </p:nvPr>
        </p:nvSpPr>
        <p:spPr>
          <a:xfrm>
            <a:off x="5704351" y="987425"/>
            <a:ext cx="3212169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50"/>
          <p:cNvSpPr txBox="1"/>
          <p:nvPr>
            <p:ph idx="2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tint">
  <p:cSld name="Two content tint">
    <p:bg>
      <p:bgPr>
        <a:solidFill>
          <a:srgbClr val="E9D4D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1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3" name="Google Shape;22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1"/>
          <p:cNvSpPr/>
          <p:nvPr/>
        </p:nvSpPr>
        <p:spPr>
          <a:xfrm>
            <a:off x="7665720" y="4648200"/>
            <a:ext cx="1478280" cy="495300"/>
          </a:xfrm>
          <a:prstGeom prst="rect">
            <a:avLst/>
          </a:prstGeom>
          <a:solidFill>
            <a:srgbClr val="E9D4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5" name="Google Shape;2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200" y="4726800"/>
            <a:ext cx="1173600" cy="2050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1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1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1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29" name="Google Shape;229;p51"/>
          <p:cNvSpPr txBox="1"/>
          <p:nvPr>
            <p:ph idx="1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51"/>
          <p:cNvSpPr txBox="1"/>
          <p:nvPr>
            <p:ph idx="2" type="body"/>
          </p:nvPr>
        </p:nvSpPr>
        <p:spPr>
          <a:xfrm>
            <a:off x="5703888" y="987425"/>
            <a:ext cx="321310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 red">
  <p:cSld name="Title and content dark red">
    <p:bg>
      <p:bgPr>
        <a:solidFill>
          <a:srgbClr val="9B262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2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rgbClr val="9B26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3" name="Google Shape;23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2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2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37" name="Google Shape;237;p52"/>
          <p:cNvSpPr txBox="1"/>
          <p:nvPr>
            <p:ph idx="1" type="body"/>
          </p:nvPr>
        </p:nvSpPr>
        <p:spPr>
          <a:xfrm>
            <a:off x="646113" y="987425"/>
            <a:ext cx="784972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tint">
  <p:cSld name="Title and content tint">
    <p:bg>
      <p:bgPr>
        <a:solidFill>
          <a:srgbClr val="E9D4D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3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42" name="Google Shape;242;p53"/>
          <p:cNvSpPr txBox="1"/>
          <p:nvPr>
            <p:ph idx="1" type="body"/>
          </p:nvPr>
        </p:nvSpPr>
        <p:spPr>
          <a:xfrm>
            <a:off x="646113" y="987425"/>
            <a:ext cx="7850187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bg>
      <p:bgPr>
        <a:solidFill>
          <a:srgbClr val="9B262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B2620"/>
          </a:solidFill>
          <a:ln cap="flat" cmpd="sng" w="12700">
            <a:solidFill>
              <a:srgbClr val="9B26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245" name="Google Shape;24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7835" y="2135303"/>
            <a:ext cx="3966891" cy="6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3868614" y="376237"/>
            <a:ext cx="4627685" cy="32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256" name="Google Shape;256;p25"/>
          <p:cNvPicPr preferRelativeResize="0"/>
          <p:nvPr/>
        </p:nvPicPr>
        <p:blipFill rotWithShape="1">
          <a:blip r:embed="rId2">
            <a:alphaModFix/>
          </a:blip>
          <a:srcRect b="195" l="0" r="0" t="195"/>
          <a:stretch/>
        </p:blipFill>
        <p:spPr>
          <a:xfrm>
            <a:off x="1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5"/>
          <p:cNvSpPr txBox="1"/>
          <p:nvPr>
            <p:ph idx="1" type="body"/>
          </p:nvPr>
        </p:nvSpPr>
        <p:spPr>
          <a:xfrm>
            <a:off x="3868614" y="987425"/>
            <a:ext cx="4627686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attern" showMasterSp="0">
  <p:cSld name="Title slide with pattern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9143999" cy="513892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Medium"/>
              <a:buNone/>
              <a:defRPr b="0" sz="5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4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262" name="Google Shape;2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87" y="4638936"/>
            <a:ext cx="1699886" cy="28663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Agenda slide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72850" y="5003"/>
            <a:ext cx="3672000" cy="513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646580" y="376238"/>
            <a:ext cx="3761992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0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0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269" name="Google Shape;26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0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6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6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45fe35844b_0_1068"/>
          <p:cNvSpPr txBox="1"/>
          <p:nvPr>
            <p:ph type="title"/>
          </p:nvPr>
        </p:nvSpPr>
        <p:spPr>
          <a:xfrm>
            <a:off x="3868614" y="37623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345fe35844b_0_1068"/>
          <p:cNvSpPr txBox="1"/>
          <p:nvPr>
            <p:ph idx="11" type="ftr"/>
          </p:nvPr>
        </p:nvSpPr>
        <p:spPr>
          <a:xfrm>
            <a:off x="646580" y="4767263"/>
            <a:ext cx="30861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345fe35844b_0_1068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36" name="Google Shape;36;g345fe35844b_0_1068"/>
          <p:cNvPicPr preferRelativeResize="0"/>
          <p:nvPr/>
        </p:nvPicPr>
        <p:blipFill rotWithShape="1">
          <a:blip r:embed="rId2">
            <a:alphaModFix/>
          </a:blip>
          <a:srcRect b="189" l="0" r="0" t="199"/>
          <a:stretch/>
        </p:blipFill>
        <p:spPr>
          <a:xfrm>
            <a:off x="1" y="0"/>
            <a:ext cx="36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345fe35844b_0_1068"/>
          <p:cNvSpPr txBox="1"/>
          <p:nvPr>
            <p:ph idx="1" type="body"/>
          </p:nvPr>
        </p:nvSpPr>
        <p:spPr>
          <a:xfrm>
            <a:off x="3868614" y="987425"/>
            <a:ext cx="46278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divider" showMasterSp="0">
  <p:cSld name="Chapter divider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5"/>
          <p:cNvSpPr txBox="1"/>
          <p:nvPr>
            <p:ph type="title"/>
          </p:nvPr>
        </p:nvSpPr>
        <p:spPr>
          <a:xfrm>
            <a:off x="646580" y="987424"/>
            <a:ext cx="7849720" cy="102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Medium"/>
              <a:buNone/>
              <a:defRPr b="0" sz="3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5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5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 txBox="1"/>
          <p:nvPr>
            <p:ph idx="1" type="body"/>
          </p:nvPr>
        </p:nvSpPr>
        <p:spPr>
          <a:xfrm>
            <a:off x="647700" y="987425"/>
            <a:ext cx="784860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56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56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56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7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89" name="Google Shape;289;p57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57"/>
          <p:cNvSpPr txBox="1"/>
          <p:nvPr>
            <p:ph idx="2" type="body"/>
          </p:nvPr>
        </p:nvSpPr>
        <p:spPr>
          <a:xfrm>
            <a:off x="4735896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1/2 image">
  <p:cSld name="Content and 1/2 image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"/>
          <p:cNvSpPr txBox="1"/>
          <p:nvPr>
            <p:ph type="title"/>
          </p:nvPr>
        </p:nvSpPr>
        <p:spPr>
          <a:xfrm>
            <a:off x="646580" y="376238"/>
            <a:ext cx="3761992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58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58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95" name="Google Shape;295;p58"/>
          <p:cNvSpPr txBox="1"/>
          <p:nvPr>
            <p:ph idx="1" type="body"/>
          </p:nvPr>
        </p:nvSpPr>
        <p:spPr>
          <a:xfrm>
            <a:off x="646114" y="987425"/>
            <a:ext cx="376199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58"/>
          <p:cNvSpPr/>
          <p:nvPr>
            <p:ph idx="2" type="pic"/>
          </p:nvPr>
        </p:nvSpPr>
        <p:spPr>
          <a:xfrm>
            <a:off x="457200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58"/>
          <p:cNvSpPr/>
          <p:nvPr>
            <p:ph idx="3" type="pic"/>
          </p:nvPr>
        </p:nvSpPr>
        <p:spPr>
          <a:xfrm>
            <a:off x="7748587" y="4734333"/>
            <a:ext cx="1167083" cy="191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2/5 Image">
  <p:cSld name="Content and 2/5 Image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9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59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9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02" name="Google Shape;302;p59"/>
          <p:cNvSpPr txBox="1"/>
          <p:nvPr>
            <p:ph type="title"/>
          </p:nvPr>
        </p:nvSpPr>
        <p:spPr>
          <a:xfrm>
            <a:off x="646580" y="376238"/>
            <a:ext cx="42496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3" name="Google Shape;30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9"/>
          <p:cNvSpPr txBox="1"/>
          <p:nvPr>
            <p:ph idx="1" type="body"/>
          </p:nvPr>
        </p:nvSpPr>
        <p:spPr>
          <a:xfrm>
            <a:off x="647700" y="987425"/>
            <a:ext cx="424815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 dark green">
  <p:cSld name="Content and image dark green">
    <p:bg>
      <p:bgPr>
        <a:solidFill>
          <a:schemeClr val="accen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1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7" name="Google Shape;30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1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61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10" name="Google Shape;310;p61"/>
          <p:cNvSpPr/>
          <p:nvPr>
            <p:ph idx="2" type="pic"/>
          </p:nvPr>
        </p:nvSpPr>
        <p:spPr>
          <a:xfrm>
            <a:off x="5472000" y="0"/>
            <a:ext cx="36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61"/>
          <p:cNvSpPr txBox="1"/>
          <p:nvPr>
            <p:ph type="title"/>
          </p:nvPr>
        </p:nvSpPr>
        <p:spPr>
          <a:xfrm>
            <a:off x="646580" y="376238"/>
            <a:ext cx="443977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646113" y="987425"/>
            <a:ext cx="4440258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ark green">
  <p:cSld name="Two content dark green">
    <p:bg>
      <p:bgPr>
        <a:solidFill>
          <a:schemeClr val="accen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/>
          <p:nvPr/>
        </p:nvSpPr>
        <p:spPr>
          <a:xfrm>
            <a:off x="7689600" y="4651200"/>
            <a:ext cx="13104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62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6" name="Google Shape;31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2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62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6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20" name="Google Shape;320;p62"/>
          <p:cNvSpPr txBox="1"/>
          <p:nvPr>
            <p:ph idx="1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62"/>
          <p:cNvSpPr txBox="1"/>
          <p:nvPr>
            <p:ph idx="2" type="body"/>
          </p:nvPr>
        </p:nvSpPr>
        <p:spPr>
          <a:xfrm>
            <a:off x="5704351" y="987425"/>
            <a:ext cx="3212169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ark green and tint">
  <p:cSld name="Two content dark green and tint">
    <p:bg>
      <p:bgPr>
        <a:solidFill>
          <a:schemeClr val="accen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/>
          <p:nvPr/>
        </p:nvSpPr>
        <p:spPr>
          <a:xfrm>
            <a:off x="7660800" y="4651200"/>
            <a:ext cx="1339200" cy="38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4" name="Google Shape;324;p63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rgbClr val="D2DC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5" name="Google Shape;32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3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6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6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29" name="Google Shape;329;p63"/>
          <p:cNvSpPr txBox="1"/>
          <p:nvPr>
            <p:ph idx="1" type="body"/>
          </p:nvPr>
        </p:nvSpPr>
        <p:spPr>
          <a:xfrm>
            <a:off x="5704351" y="987425"/>
            <a:ext cx="3212169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63"/>
          <p:cNvSpPr txBox="1"/>
          <p:nvPr>
            <p:ph idx="2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tint">
  <p:cSld name="Two Content tint">
    <p:bg>
      <p:bgPr>
        <a:solidFill>
          <a:srgbClr val="D2DCDD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4"/>
          <p:cNvSpPr/>
          <p:nvPr/>
        </p:nvSpPr>
        <p:spPr>
          <a:xfrm>
            <a:off x="1" y="0"/>
            <a:ext cx="547211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3" name="Google Shape;33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1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4"/>
          <p:cNvSpPr/>
          <p:nvPr/>
        </p:nvSpPr>
        <p:spPr>
          <a:xfrm>
            <a:off x="7665720" y="4648200"/>
            <a:ext cx="1478280" cy="495300"/>
          </a:xfrm>
          <a:prstGeom prst="rect">
            <a:avLst/>
          </a:prstGeom>
          <a:solidFill>
            <a:srgbClr val="D2DC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5" name="Google Shape;33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200" y="4726800"/>
            <a:ext cx="1173600" cy="20502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4"/>
          <p:cNvSpPr txBox="1"/>
          <p:nvPr>
            <p:ph type="title"/>
          </p:nvPr>
        </p:nvSpPr>
        <p:spPr>
          <a:xfrm>
            <a:off x="646580" y="376238"/>
            <a:ext cx="4411195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64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64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39" name="Google Shape;339;p64"/>
          <p:cNvSpPr txBox="1"/>
          <p:nvPr>
            <p:ph idx="1" type="body"/>
          </p:nvPr>
        </p:nvSpPr>
        <p:spPr>
          <a:xfrm>
            <a:off x="647699" y="987425"/>
            <a:ext cx="441007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64"/>
          <p:cNvSpPr txBox="1"/>
          <p:nvPr>
            <p:ph idx="2" type="body"/>
          </p:nvPr>
        </p:nvSpPr>
        <p:spPr>
          <a:xfrm>
            <a:off x="5703888" y="987425"/>
            <a:ext cx="321310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 green">
  <p:cSld name="Title and content dark green">
    <p:bg>
      <p:bgPr>
        <a:solidFill>
          <a:schemeClr val="accen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5"/>
          <p:cNvSpPr/>
          <p:nvPr/>
        </p:nvSpPr>
        <p:spPr>
          <a:xfrm>
            <a:off x="7543800" y="4498686"/>
            <a:ext cx="1600200" cy="644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3" name="Google Shape;34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Medium"/>
              <a:buNone/>
              <a:defRPr b="0" sz="2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65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65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47" name="Google Shape;347;p65"/>
          <p:cNvSpPr txBox="1"/>
          <p:nvPr>
            <p:ph idx="1" type="body"/>
          </p:nvPr>
        </p:nvSpPr>
        <p:spPr>
          <a:xfrm>
            <a:off x="646113" y="987425"/>
            <a:ext cx="7849720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Agenda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type="title"/>
          </p:nvPr>
        </p:nvSpPr>
        <p:spPr>
          <a:xfrm>
            <a:off x="3868614" y="376237"/>
            <a:ext cx="4627685" cy="32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  <a:defRPr b="0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 b="195" l="0" r="0" t="195"/>
          <a:stretch/>
        </p:blipFill>
        <p:spPr>
          <a:xfrm>
            <a:off x="1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7"/>
          <p:cNvPicPr preferRelativeResize="0"/>
          <p:nvPr/>
        </p:nvPicPr>
        <p:blipFill rotWithShape="1">
          <a:blip r:embed="rId3">
            <a:alphaModFix/>
          </a:blip>
          <a:srcRect b="0" l="0" r="0" t="-49"/>
          <a:stretch/>
        </p:blipFill>
        <p:spPr>
          <a:xfrm>
            <a:off x="6494" y="0"/>
            <a:ext cx="36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/>
          <p:nvPr>
            <p:ph idx="1" type="body"/>
          </p:nvPr>
        </p:nvSpPr>
        <p:spPr>
          <a:xfrm>
            <a:off x="3868614" y="987425"/>
            <a:ext cx="4627686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tint">
  <p:cSld name="Title and Content tint">
    <p:bg>
      <p:bgPr>
        <a:solidFill>
          <a:srgbClr val="D2DCDD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66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66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9898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352" name="Google Shape;352;p66"/>
          <p:cNvSpPr txBox="1"/>
          <p:nvPr>
            <p:ph idx="1" type="body"/>
          </p:nvPr>
        </p:nvSpPr>
        <p:spPr>
          <a:xfrm>
            <a:off x="646113" y="987425"/>
            <a:ext cx="7850187" cy="345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bg>
      <p:bgPr>
        <a:solidFill>
          <a:schemeClr val="accen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/>
          <p:nvPr/>
        </p:nvSpPr>
        <p:spPr>
          <a:xfrm>
            <a:off x="7492752" y="4518734"/>
            <a:ext cx="1651247" cy="624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" id="355" name="Google Shape;35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7835" y="2135303"/>
            <a:ext cx="3966891" cy="6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showMasterSp="0">
  <p:cSld name="Title slide 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1" name="Google Shape;51;p29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Medium"/>
              <a:buNone/>
              <a:defRPr b="0" sz="5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90" y="4638936"/>
            <a:ext cx="1699880" cy="28663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9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 showMasterSp="0">
  <p:cSld name="Title slide 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7" name="Google Shape;57;p30"/>
          <p:cNvSpPr txBox="1"/>
          <p:nvPr>
            <p:ph type="ctrTitle"/>
          </p:nvPr>
        </p:nvSpPr>
        <p:spPr>
          <a:xfrm>
            <a:off x="646578" y="921600"/>
            <a:ext cx="5054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Medium"/>
              <a:buNone/>
              <a:defRPr b="0" sz="5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" type="subTitle"/>
          </p:nvPr>
        </p:nvSpPr>
        <p:spPr>
          <a:xfrm>
            <a:off x="646579" y="2908800"/>
            <a:ext cx="3741065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490" y="4638936"/>
            <a:ext cx="1699880" cy="28663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0"/>
          <p:cNvSpPr txBox="1"/>
          <p:nvPr>
            <p:ph idx="2" type="body"/>
          </p:nvPr>
        </p:nvSpPr>
        <p:spPr>
          <a:xfrm>
            <a:off x="646112" y="378000"/>
            <a:ext cx="5054866" cy="364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divider" showMasterSp="0">
  <p:cSld name="Chapter divi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922" y="4730369"/>
            <a:ext cx="1173597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65" name="Google Shape;65;p31"/>
          <p:cNvSpPr txBox="1"/>
          <p:nvPr>
            <p:ph type="title"/>
          </p:nvPr>
        </p:nvSpPr>
        <p:spPr>
          <a:xfrm>
            <a:off x="646580" y="987424"/>
            <a:ext cx="7849720" cy="102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Medium"/>
              <a:buNone/>
              <a:defRPr b="0" sz="3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4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b="1" i="0" sz="2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47200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3"/>
          <p:cNvSpPr txBox="1"/>
          <p:nvPr>
            <p:ph idx="1" type="body"/>
          </p:nvPr>
        </p:nvSpPr>
        <p:spPr>
          <a:xfrm>
            <a:off x="647700" y="879475"/>
            <a:ext cx="7848600" cy="35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F26B43"/>
          </p15:clr>
        </p15:guide>
        <p15:guide id="2" orient="horz" pos="554">
          <p15:clr>
            <a:srgbClr val="F26B43"/>
          </p15:clr>
        </p15:guide>
        <p15:guide id="3" pos="5352">
          <p15:clr>
            <a:srgbClr val="F26B43"/>
          </p15:clr>
        </p15:guide>
        <p15:guide id="4" orient="horz" pos="849">
          <p15:clr>
            <a:srgbClr val="F26B43"/>
          </p15:clr>
        </p15:guide>
        <p15:guide id="5" orient="horz" pos="985">
          <p15:clr>
            <a:srgbClr val="F26B43"/>
          </p15:clr>
        </p15:guide>
        <p15:guide id="6" orient="horz" pos="2799">
          <p15:clr>
            <a:srgbClr val="F26B43"/>
          </p15:clr>
        </p15:guide>
        <p15:guide id="7" pos="5624">
          <p15:clr>
            <a:srgbClr val="F26B43"/>
          </p15:clr>
        </p15:guide>
        <p15:guide id="8" pos="136">
          <p15:clr>
            <a:srgbClr val="F26B43"/>
          </p15:clr>
        </p15:guide>
        <p15:guide id="9" orient="horz" pos="622">
          <p15:clr>
            <a:srgbClr val="F26B43"/>
          </p15:clr>
        </p15:guide>
        <p15:guide id="10" orient="horz" pos="237">
          <p15:clr>
            <a:srgbClr val="F26B43"/>
          </p15:clr>
        </p15:guide>
        <p15:guide id="11" pos="1156">
          <p15:clr>
            <a:srgbClr val="F26B43"/>
          </p15:clr>
        </p15:guide>
        <p15:guide id="12" pos="2313">
          <p15:clr>
            <a:srgbClr val="F26B43"/>
          </p15:clr>
        </p15:guide>
        <p15:guide id="13" pos="3447">
          <p15:clr>
            <a:srgbClr val="F26B43"/>
          </p15:clr>
        </p15:guide>
        <p15:guide id="14" pos="4604">
          <p15:clr>
            <a:srgbClr val="F26B43"/>
          </p15:clr>
        </p15:guide>
        <p15:guide id="15" pos="30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b="1" i="0" sz="2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47200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647700" y="879475"/>
            <a:ext cx="7848600" cy="35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F26B43"/>
          </p15:clr>
        </p15:guide>
        <p15:guide id="2" orient="horz" pos="554">
          <p15:clr>
            <a:srgbClr val="F26B43"/>
          </p15:clr>
        </p15:guide>
        <p15:guide id="3" pos="5352">
          <p15:clr>
            <a:srgbClr val="F26B43"/>
          </p15:clr>
        </p15:guide>
        <p15:guide id="4" orient="horz" pos="849">
          <p15:clr>
            <a:srgbClr val="F26B43"/>
          </p15:clr>
        </p15:guide>
        <p15:guide id="5" orient="horz" pos="985">
          <p15:clr>
            <a:srgbClr val="F26B43"/>
          </p15:clr>
        </p15:guide>
        <p15:guide id="6" orient="horz" pos="2799">
          <p15:clr>
            <a:srgbClr val="F26B43"/>
          </p15:clr>
        </p15:guide>
        <p15:guide id="7" pos="5624">
          <p15:clr>
            <a:srgbClr val="F26B43"/>
          </p15:clr>
        </p15:guide>
        <p15:guide id="8" pos="136">
          <p15:clr>
            <a:srgbClr val="F26B43"/>
          </p15:clr>
        </p15:guide>
        <p15:guide id="9" orient="horz" pos="622">
          <p15:clr>
            <a:srgbClr val="F26B43"/>
          </p15:clr>
        </p15:guide>
        <p15:guide id="10" orient="horz" pos="237">
          <p15:clr>
            <a:srgbClr val="F26B43"/>
          </p15:clr>
        </p15:guide>
        <p15:guide id="11" pos="1156">
          <p15:clr>
            <a:srgbClr val="F26B43"/>
          </p15:clr>
        </p15:guide>
        <p15:guide id="12" pos="2313">
          <p15:clr>
            <a:srgbClr val="F26B43"/>
          </p15:clr>
        </p15:guide>
        <p15:guide id="13" pos="3447">
          <p15:clr>
            <a:srgbClr val="F26B43"/>
          </p15:clr>
        </p15:guide>
        <p15:guide id="14" pos="4604">
          <p15:clr>
            <a:srgbClr val="F26B43"/>
          </p15:clr>
        </p15:guide>
        <p15:guide id="15" pos="30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type="title"/>
          </p:nvPr>
        </p:nvSpPr>
        <p:spPr>
          <a:xfrm>
            <a:off x="646580" y="376238"/>
            <a:ext cx="784972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b="1" i="0" sz="2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23"/>
          <p:cNvSpPr txBox="1"/>
          <p:nvPr>
            <p:ph idx="11" type="ftr"/>
          </p:nvPr>
        </p:nvSpPr>
        <p:spPr>
          <a:xfrm>
            <a:off x="646580" y="4767263"/>
            <a:ext cx="30861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23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47200" y="4730369"/>
            <a:ext cx="1173600" cy="19789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647700" y="879475"/>
            <a:ext cx="7848600" cy="35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−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F26B43"/>
          </p15:clr>
        </p15:guide>
        <p15:guide id="2" orient="horz" pos="554">
          <p15:clr>
            <a:srgbClr val="F26B43"/>
          </p15:clr>
        </p15:guide>
        <p15:guide id="3" pos="5352">
          <p15:clr>
            <a:srgbClr val="F26B43"/>
          </p15:clr>
        </p15:guide>
        <p15:guide id="4" orient="horz" pos="849">
          <p15:clr>
            <a:srgbClr val="F26B43"/>
          </p15:clr>
        </p15:guide>
        <p15:guide id="5" orient="horz" pos="985">
          <p15:clr>
            <a:srgbClr val="F26B43"/>
          </p15:clr>
        </p15:guide>
        <p15:guide id="6" orient="horz" pos="2799">
          <p15:clr>
            <a:srgbClr val="F26B43"/>
          </p15:clr>
        </p15:guide>
        <p15:guide id="7" pos="5624">
          <p15:clr>
            <a:srgbClr val="F26B43"/>
          </p15:clr>
        </p15:guide>
        <p15:guide id="8" pos="136">
          <p15:clr>
            <a:srgbClr val="F26B43"/>
          </p15:clr>
        </p15:guide>
        <p15:guide id="9" orient="horz" pos="622">
          <p15:clr>
            <a:srgbClr val="F26B43"/>
          </p15:clr>
        </p15:guide>
        <p15:guide id="10" orient="horz" pos="237">
          <p15:clr>
            <a:srgbClr val="F26B43"/>
          </p15:clr>
        </p15:guide>
        <p15:guide id="11" pos="1156">
          <p15:clr>
            <a:srgbClr val="F26B43"/>
          </p15:clr>
        </p15:guide>
        <p15:guide id="12" pos="2313">
          <p15:clr>
            <a:srgbClr val="F26B43"/>
          </p15:clr>
        </p15:guide>
        <p15:guide id="13" pos="3447">
          <p15:clr>
            <a:srgbClr val="F26B43"/>
          </p15:clr>
        </p15:guide>
        <p15:guide id="14" pos="4604">
          <p15:clr>
            <a:srgbClr val="F26B43"/>
          </p15:clr>
        </p15:guide>
        <p15:guide id="15" pos="30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"/>
          <p:cNvSpPr txBox="1"/>
          <p:nvPr>
            <p:ph type="ctrTitle"/>
          </p:nvPr>
        </p:nvSpPr>
        <p:spPr>
          <a:xfrm>
            <a:off x="616750" y="1171400"/>
            <a:ext cx="5603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Medium"/>
              <a:buNone/>
            </a:pPr>
            <a:r>
              <a:rPr lang="sv-S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Let's Get Mango-fied: Your Role &amp; Tools</a:t>
            </a:r>
            <a:endParaRPr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"/>
          <p:cNvSpPr txBox="1"/>
          <p:nvPr>
            <p:ph idx="1" type="subTitle"/>
          </p:nvPr>
        </p:nvSpPr>
        <p:spPr>
          <a:xfrm>
            <a:off x="647704" y="3362425"/>
            <a:ext cx="37410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sv-SE"/>
              <a:t>May 2025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000"/>
          </a:p>
        </p:txBody>
      </p:sp>
      <p:sp>
        <p:nvSpPr>
          <p:cNvPr id="362" name="Google Shape;362;p1"/>
          <p:cNvSpPr txBox="1"/>
          <p:nvPr>
            <p:ph idx="2" type="body"/>
          </p:nvPr>
        </p:nvSpPr>
        <p:spPr>
          <a:xfrm>
            <a:off x="646112" y="378000"/>
            <a:ext cx="5055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v-SE"/>
              <a:t>How to bring us forward!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959e796bf_0_0"/>
          <p:cNvSpPr txBox="1"/>
          <p:nvPr>
            <p:ph type="ctrTitle"/>
          </p:nvPr>
        </p:nvSpPr>
        <p:spPr>
          <a:xfrm>
            <a:off x="646575" y="921600"/>
            <a:ext cx="71259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Medium"/>
              <a:buNone/>
            </a:pPr>
            <a:r>
              <a:rPr lang="sv-SE" sz="4000"/>
              <a:t>Training is not an expense, but an investment in Human Capital</a:t>
            </a:r>
            <a:endParaRPr sz="4000"/>
          </a:p>
        </p:txBody>
      </p:sp>
      <p:sp>
        <p:nvSpPr>
          <p:cNvPr id="368" name="Google Shape;368;g34959e796bf_0_0"/>
          <p:cNvSpPr txBox="1"/>
          <p:nvPr>
            <p:ph idx="1" type="subTitle"/>
          </p:nvPr>
        </p:nvSpPr>
        <p:spPr>
          <a:xfrm>
            <a:off x="600454" y="2901125"/>
            <a:ext cx="37410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sv-SE"/>
              <a:t>Roy H Williams, 2001</a:t>
            </a:r>
            <a:endParaRPr/>
          </a:p>
        </p:txBody>
      </p:sp>
      <p:sp>
        <p:nvSpPr>
          <p:cNvPr id="369" name="Google Shape;369;g34959e796bf_0_0"/>
          <p:cNvSpPr txBox="1"/>
          <p:nvPr>
            <p:ph idx="2" type="body"/>
          </p:nvPr>
        </p:nvSpPr>
        <p:spPr>
          <a:xfrm>
            <a:off x="646112" y="378000"/>
            <a:ext cx="5055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sv-SE"/>
              <a:t>Transcom </a:t>
            </a:r>
            <a:endParaRPr/>
          </a:p>
        </p:txBody>
      </p:sp>
      <p:pic>
        <p:nvPicPr>
          <p:cNvPr id="370" name="Google Shape;370;g34959e796b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8274" y="4411975"/>
            <a:ext cx="1393802" cy="7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4959e796bf_0_0"/>
          <p:cNvSpPr txBox="1"/>
          <p:nvPr/>
        </p:nvSpPr>
        <p:spPr>
          <a:xfrm>
            <a:off x="6953050" y="4488375"/>
            <a:ext cx="321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sv-SE" sz="2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9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 txBox="1"/>
          <p:nvPr>
            <p:ph type="title"/>
          </p:nvPr>
        </p:nvSpPr>
        <p:spPr>
          <a:xfrm>
            <a:off x="4392753" y="857825"/>
            <a:ext cx="38271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sv-SE"/>
              <a:t>Your Role as a Customer Support Agent</a:t>
            </a:r>
            <a:endParaRPr/>
          </a:p>
        </p:txBody>
      </p:sp>
      <p:sp>
        <p:nvSpPr>
          <p:cNvPr id="377" name="Google Shape;377;p2"/>
          <p:cNvSpPr txBox="1"/>
          <p:nvPr>
            <p:ph idx="12" type="sldNum"/>
          </p:nvPr>
        </p:nvSpPr>
        <p:spPr>
          <a:xfrm>
            <a:off x="227479" y="4767263"/>
            <a:ext cx="360000" cy="16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378" name="Google Shape;3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p2"/>
          <p:cNvSpPr txBox="1"/>
          <p:nvPr>
            <p:ph idx="1" type="body"/>
          </p:nvPr>
        </p:nvSpPr>
        <p:spPr>
          <a:xfrm>
            <a:off x="4130225" y="1778600"/>
            <a:ext cx="5184900" cy="2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 fontScale="250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r>
              <a:rPr b="1" lang="sv-SE" sz="7200">
                <a:latin typeface="Arial"/>
                <a:ea typeface="Arial"/>
                <a:cs typeface="Arial"/>
                <a:sym typeface="Arial"/>
              </a:rPr>
              <a:t>What’s Your Role?</a:t>
            </a:r>
            <a:endParaRPr b="1" sz="7200">
              <a:latin typeface="Arial"/>
              <a:ea typeface="Arial"/>
              <a:cs typeface="Arial"/>
              <a:sym typeface="Arial"/>
            </a:endParaRPr>
          </a:p>
          <a:p>
            <a:pPr indent="-300037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sv-SE" sz="45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Be the voice and support of Mango customers.</a:t>
            </a:r>
            <a:endParaRPr sz="45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0037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sv-SE" sz="45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Handle calls, chats, emails, and web forms.</a:t>
            </a:r>
            <a:endParaRPr sz="45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0037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sv-SE" sz="45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Deliver quick, clear, and helpful assistance.</a:t>
            </a:r>
            <a:endParaRPr sz="45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0037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sv-SE" sz="45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Ensure a positive customer experience every time.</a:t>
            </a:r>
            <a:endParaRPr sz="45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0037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sv-SE" sz="45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Use tools and follow processes to solve problems efficiently.</a:t>
            </a:r>
            <a:endParaRPr sz="45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750"/>
            <a:ext cx="4130225" cy="50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5fe35844b_0_41"/>
          <p:cNvSpPr txBox="1"/>
          <p:nvPr>
            <p:ph type="title"/>
          </p:nvPr>
        </p:nvSpPr>
        <p:spPr>
          <a:xfrm>
            <a:off x="4034139" y="71763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sv-SE" sz="20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b="1" lang="sv-SE" sz="11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sv-SE" sz="20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Responsibilities</a:t>
            </a:r>
            <a:endParaRPr sz="3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</a:pPr>
            <a:r>
              <a:t/>
            </a:r>
            <a:endParaRPr/>
          </a:p>
        </p:txBody>
      </p:sp>
      <p:sp>
        <p:nvSpPr>
          <p:cNvPr id="387" name="Google Shape;387;g345fe35844b_0_41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388" name="Google Shape;388;g345fe35844b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345fe35844b_0_41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g345fe35844b_0_41"/>
          <p:cNvSpPr txBox="1"/>
          <p:nvPr>
            <p:ph idx="1" type="body"/>
          </p:nvPr>
        </p:nvSpPr>
        <p:spPr>
          <a:xfrm>
            <a:off x="3989000" y="1473900"/>
            <a:ext cx="47181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rmAutofit fontScale="475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sv-SE" sz="375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What to Do ?</a:t>
            </a:r>
            <a:endParaRPr sz="3750"/>
          </a:p>
          <a:p>
            <a:pPr indent="-315839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sv-SE" sz="2892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Manage customer inquiries across all supported channels.</a:t>
            </a:r>
            <a:endParaRPr sz="2892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583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-SE" sz="2892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Investigate and resolve customer issues.</a:t>
            </a:r>
            <a:endParaRPr sz="2892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583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-SE" sz="2892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Document interactions and outcomes in Salesforce.</a:t>
            </a:r>
            <a:endParaRPr sz="2892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583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-SE" sz="2892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Follow communication and quality guidelines.</a:t>
            </a:r>
            <a:endParaRPr sz="2892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583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-SE" sz="2892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Escalate when necessary, using the correct procedure.</a:t>
            </a:r>
            <a:endParaRPr sz="2892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sv-SE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5fe35844b_0_32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396" name="Google Shape;396;g345fe35844b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45fe35844b_0_32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8" name="Google Shape;398;g345fe35844b_0_32"/>
          <p:cNvSpPr txBox="1"/>
          <p:nvPr>
            <p:ph type="title"/>
          </p:nvPr>
        </p:nvSpPr>
        <p:spPr>
          <a:xfrm>
            <a:off x="3868614" y="37623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sv-SE"/>
              <a:t>T</a:t>
            </a:r>
            <a:r>
              <a:rPr lang="sv-SE"/>
              <a:t>ools You’ll Be Using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</a:pPr>
            <a:r>
              <a:t/>
            </a:r>
            <a:endParaRPr/>
          </a:p>
        </p:txBody>
      </p:sp>
      <p:sp>
        <p:nvSpPr>
          <p:cNvPr id="399" name="Google Shape;399;g345fe35844b_0_32"/>
          <p:cNvSpPr txBox="1"/>
          <p:nvPr>
            <p:ph idx="1" type="body"/>
          </p:nvPr>
        </p:nvSpPr>
        <p:spPr>
          <a:xfrm>
            <a:off x="3868625" y="879475"/>
            <a:ext cx="47181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Salesforce</a:t>
            </a: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 : Manage cases , view customer data, view last 3 months of order history , perform order cancellation ....</a:t>
            </a:r>
            <a:endParaRPr sz="14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Collection Live</a:t>
            </a: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 : view collection , details and measurements</a:t>
            </a:r>
            <a:endParaRPr sz="14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Loyal Guru </a:t>
            </a: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: loyalty program account details</a:t>
            </a:r>
            <a:endParaRPr sz="14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Wintergrate </a:t>
            </a: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: process and view refunds and replacements , view order details</a:t>
            </a:r>
            <a:endParaRPr sz="14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Intranet :</a:t>
            </a: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 view and </a:t>
            </a: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 online and in store invoices</a:t>
            </a:r>
            <a:endParaRPr sz="14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Payment Platforms /Carrier Platforms</a:t>
            </a:r>
            <a:endParaRPr b="1" sz="14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700"/>
          </a:p>
        </p:txBody>
      </p:sp>
      <p:pic>
        <p:nvPicPr>
          <p:cNvPr id="400" name="Google Shape;400;g345fe35844b_0_32" title="unnam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183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625202b06_0_6"/>
          <p:cNvSpPr txBox="1"/>
          <p:nvPr>
            <p:ph idx="12" type="sldNum"/>
          </p:nvPr>
        </p:nvSpPr>
        <p:spPr>
          <a:xfrm>
            <a:off x="227479" y="4767263"/>
            <a:ext cx="3600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406" name="Google Shape;406;g35625202b0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500" y="4488375"/>
            <a:ext cx="1257974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5625202b06_0_6"/>
          <p:cNvSpPr txBox="1"/>
          <p:nvPr/>
        </p:nvSpPr>
        <p:spPr>
          <a:xfrm>
            <a:off x="7497050" y="4549675"/>
            <a:ext cx="3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sv-SE" sz="2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8" name="Google Shape;408;g35625202b06_0_6"/>
          <p:cNvSpPr txBox="1"/>
          <p:nvPr>
            <p:ph type="title"/>
          </p:nvPr>
        </p:nvSpPr>
        <p:spPr>
          <a:xfrm>
            <a:off x="3868614" y="376237"/>
            <a:ext cx="4627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sv-SE"/>
              <a:t>Best Practices for Success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 Medium"/>
              <a:buNone/>
            </a:pPr>
            <a:r>
              <a:t/>
            </a:r>
            <a:endParaRPr/>
          </a:p>
        </p:txBody>
      </p:sp>
      <p:sp>
        <p:nvSpPr>
          <p:cNvPr id="409" name="Google Shape;409;g35625202b06_0_6"/>
          <p:cNvSpPr txBox="1"/>
          <p:nvPr>
            <p:ph idx="1" type="body"/>
          </p:nvPr>
        </p:nvSpPr>
        <p:spPr>
          <a:xfrm>
            <a:off x="3868625" y="879475"/>
            <a:ext cx="47181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sv-SE" sz="17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Starting Strong</a:t>
            </a:r>
            <a:endParaRPr b="1" sz="17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Ask questions early and often — no question is too small.</a:t>
            </a:r>
            <a:endParaRPr sz="14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Get comfortable with Salesforce — it’s your best friend.</a:t>
            </a:r>
            <a:endParaRPr sz="14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Stay organized: take good notes and follow documentation standards.</a:t>
            </a:r>
            <a:endParaRPr sz="14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Be patient, empathetic, and professional with every interaction.</a:t>
            </a:r>
            <a:endParaRPr sz="14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-SE" sz="1400">
                <a:solidFill>
                  <a:srgbClr val="000102"/>
                </a:solidFill>
                <a:latin typeface="Arial"/>
                <a:ea typeface="Arial"/>
                <a:cs typeface="Arial"/>
                <a:sym typeface="Arial"/>
              </a:rPr>
              <a:t>Lean on your trainers and peers — we’re here to support you!</a:t>
            </a:r>
            <a:endParaRPr b="1" sz="1400">
              <a:solidFill>
                <a:srgbClr val="0001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g35625202b06_0_6" title="unnamed.jpg"/>
          <p:cNvPicPr preferRelativeResize="0"/>
          <p:nvPr/>
        </p:nvPicPr>
        <p:blipFill rotWithShape="1">
          <a:blip r:embed="rId4">
            <a:alphaModFix/>
          </a:blip>
          <a:srcRect b="0" l="19986" r="5073" t="0"/>
          <a:stretch/>
        </p:blipFill>
        <p:spPr>
          <a:xfrm>
            <a:off x="-182675" y="0"/>
            <a:ext cx="385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5fe35844b_0_832"/>
          <p:cNvSpPr txBox="1"/>
          <p:nvPr>
            <p:ph type="ctrTitle"/>
          </p:nvPr>
        </p:nvSpPr>
        <p:spPr>
          <a:xfrm>
            <a:off x="646578" y="921600"/>
            <a:ext cx="7382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Medium"/>
              <a:buNone/>
            </a:pPr>
            <a:r>
              <a:rPr lang="sv-SE" sz="5400"/>
              <a:t>Let’s be brilliant together!</a:t>
            </a:r>
            <a:endParaRPr/>
          </a:p>
        </p:txBody>
      </p:sp>
      <p:sp>
        <p:nvSpPr>
          <p:cNvPr id="416" name="Google Shape;416;g345fe35844b_0_832"/>
          <p:cNvSpPr txBox="1"/>
          <p:nvPr>
            <p:ph idx="1" type="subTitle"/>
          </p:nvPr>
        </p:nvSpPr>
        <p:spPr>
          <a:xfrm>
            <a:off x="646575" y="2908800"/>
            <a:ext cx="41001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sv-SE"/>
              <a:t>Quality and Training Team Mango and Transcom,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sv-SE"/>
              <a:t>May 2025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7" name="Google Shape;417;g345fe35844b_0_8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8274" y="4411975"/>
            <a:ext cx="1393802" cy="7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345fe35844b_0_832"/>
          <p:cNvSpPr txBox="1"/>
          <p:nvPr/>
        </p:nvSpPr>
        <p:spPr>
          <a:xfrm>
            <a:off x="6953050" y="4488375"/>
            <a:ext cx="321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sv-SE" sz="2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|</a:t>
            </a:r>
            <a:endParaRPr b="0" i="0" sz="29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red template">
  <a:themeElements>
    <a:clrScheme name="Anpassat 81">
      <a:dk1>
        <a:srgbClr val="000000"/>
      </a:dk1>
      <a:lt1>
        <a:srgbClr val="FFFFFF"/>
      </a:lt1>
      <a:dk2>
        <a:srgbClr val="E7E6E6"/>
      </a:dk2>
      <a:lt2>
        <a:srgbClr val="757070"/>
      </a:lt2>
      <a:accent1>
        <a:srgbClr val="9B2620"/>
      </a:accent1>
      <a:accent2>
        <a:srgbClr val="00A799"/>
      </a:accent2>
      <a:accent3>
        <a:srgbClr val="000082"/>
      </a:accent3>
      <a:accent4>
        <a:srgbClr val="C47D7B"/>
      </a:accent4>
      <a:accent5>
        <a:srgbClr val="66CAC2"/>
      </a:accent5>
      <a:accent6>
        <a:srgbClr val="6666B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green template">
  <a:themeElements>
    <a:clrScheme name="Custom 6">
      <a:dk1>
        <a:srgbClr val="000000"/>
      </a:dk1>
      <a:lt1>
        <a:srgbClr val="FFFFFF"/>
      </a:lt1>
      <a:dk2>
        <a:srgbClr val="E7E6E6"/>
      </a:dk2>
      <a:lt2>
        <a:srgbClr val="757070"/>
      </a:lt2>
      <a:accent1>
        <a:srgbClr val="204E4A"/>
      </a:accent1>
      <a:accent2>
        <a:srgbClr val="D4802B"/>
      </a:accent2>
      <a:accent3>
        <a:srgbClr val="FF5046"/>
      </a:accent3>
      <a:accent4>
        <a:srgbClr val="4E7270"/>
      </a:accent4>
      <a:accent5>
        <a:srgbClr val="DD9955"/>
      </a:accent5>
      <a:accent6>
        <a:srgbClr val="FF736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lack template">
  <a:themeElements>
    <a:clrScheme name="Anpassat 80">
      <a:dk1>
        <a:srgbClr val="000000"/>
      </a:dk1>
      <a:lt1>
        <a:srgbClr val="FFFFFF"/>
      </a:lt1>
      <a:dk2>
        <a:srgbClr val="E7E6E6"/>
      </a:dk2>
      <a:lt2>
        <a:srgbClr val="757070"/>
      </a:lt2>
      <a:accent1>
        <a:srgbClr val="9B2620"/>
      </a:accent1>
      <a:accent2>
        <a:srgbClr val="FFB800"/>
      </a:accent2>
      <a:accent3>
        <a:srgbClr val="173EDE"/>
      </a:accent3>
      <a:accent4>
        <a:srgbClr val="C47D7B"/>
      </a:accent4>
      <a:accent5>
        <a:srgbClr val="FFD366"/>
      </a:accent5>
      <a:accent6>
        <a:srgbClr val="748BE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2021-11-15T07:35:57Z</dcterms:created>
  <dc:creator>Maria Wannefalk</dc:creator>
</cp:coreProperties>
</file>